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651" r:id="rId2"/>
    <p:sldId id="652" r:id="rId3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F8FDBB"/>
    <a:srgbClr val="00FFFF"/>
    <a:srgbClr val="D561E1"/>
    <a:srgbClr val="0099FF"/>
    <a:srgbClr val="CC00FF"/>
    <a:srgbClr val="33CCCC"/>
    <a:srgbClr val="01672A"/>
    <a:srgbClr val="996633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81" autoAdjust="0"/>
    <p:restoredTop sz="86323" autoAdjust="0"/>
  </p:normalViewPr>
  <p:slideViewPr>
    <p:cSldViewPr>
      <p:cViewPr varScale="1">
        <p:scale>
          <a:sx n="115" d="100"/>
          <a:sy n="115" d="100"/>
        </p:scale>
        <p:origin x="209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76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97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84" Type="http://schemas.microsoft.com/office/2015/10/relationships/revisionInfo" Target="revisionInfo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pPr>
              <a:defRPr/>
            </a:pPr>
            <a:fld id="{1173BF0C-44BD-455D-AA7F-806FDA2122E4}" type="datetimeFigureOut">
              <a:rPr lang="ru-RU"/>
              <a:pPr>
                <a:defRPr/>
              </a:pPr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pPr>
              <a:defRPr/>
            </a:pPr>
            <a:fld id="{D9EB3BA2-91C7-4C19-ADB3-57E6F361B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272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8"/>
          <p:cNvSpPr txBox="1">
            <a:spLocks noChangeArrowheads="1"/>
          </p:cNvSpPr>
          <p:nvPr/>
        </p:nvSpPr>
        <p:spPr bwMode="gray">
          <a:xfrm>
            <a:off x="6019800" y="5934075"/>
            <a:ext cx="2832100" cy="519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286000" y="3962400"/>
            <a:ext cx="61722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1"/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3200400"/>
            <a:ext cx="6400800" cy="682625"/>
          </a:xfrm>
        </p:spPr>
        <p:txBody>
          <a:bodyPr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9909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62750" y="350838"/>
            <a:ext cx="2076450" cy="55927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350838"/>
            <a:ext cx="6076950" cy="55927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624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50838"/>
            <a:ext cx="6934200" cy="563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3400" y="1219200"/>
            <a:ext cx="8305800" cy="4724400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</p:spTree>
    <p:extLst>
      <p:ext uri="{BB962C8B-B14F-4D97-AF65-F5344CB8AC3E}">
        <p14:creationId xmlns:p14="http://schemas.microsoft.com/office/powerpoint/2010/main" val="333245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8209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156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2500" y="12192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7489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083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860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46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414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 userDrawn="1"/>
        </p:nvSpPr>
        <p:spPr>
          <a:xfrm rot="16200000">
            <a:off x="6893719" y="4607719"/>
            <a:ext cx="2571750" cy="192881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2500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17" descr="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357813"/>
            <a:ext cx="871537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b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562600"/>
            <a:ext cx="13208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113" y="5643563"/>
            <a:ext cx="6175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9365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Rectangle 50"/>
          <p:cNvSpPr>
            <a:spLocks noChangeArrowheads="1"/>
          </p:cNvSpPr>
          <p:nvPr/>
        </p:nvSpPr>
        <p:spPr bwMode="gray">
          <a:xfrm>
            <a:off x="2133600" y="381000"/>
            <a:ext cx="7010400" cy="533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gray">
          <a:xfrm>
            <a:off x="1981200" y="457200"/>
            <a:ext cx="7162800" cy="381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32001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30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943600" y="63246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326C0129-9662-41BC-B7B3-B76E5B154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27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828800" y="350838"/>
            <a:ext cx="69342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33" name="Text Box 45"/>
          <p:cNvSpPr txBox="1">
            <a:spLocks noChangeArrowheads="1"/>
          </p:cNvSpPr>
          <p:nvPr/>
        </p:nvSpPr>
        <p:spPr bwMode="white">
          <a:xfrm>
            <a:off x="7196138" y="5943600"/>
            <a:ext cx="1643062" cy="519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2" r:id="rId1"/>
    <p:sldLayoutId id="2147484623" r:id="rId2"/>
    <p:sldLayoutId id="2147484624" r:id="rId3"/>
    <p:sldLayoutId id="2147484625" r:id="rId4"/>
    <p:sldLayoutId id="2147484626" r:id="rId5"/>
    <p:sldLayoutId id="2147484627" r:id="rId6"/>
    <p:sldLayoutId id="2147484628" r:id="rId7"/>
    <p:sldLayoutId id="2147484629" r:id="rId8"/>
    <p:sldLayoutId id="2147484630" r:id="rId9"/>
    <p:sldLayoutId id="2147484631" r:id="rId10"/>
    <p:sldLayoutId id="2147484632" r:id="rId11"/>
    <p:sldLayoutId id="214748463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Результаты ЕГЭ </a:t>
            </a:r>
            <a:r>
              <a:rPr lang="ru-RU" sz="2400" dirty="0" smtClean="0">
                <a:solidFill>
                  <a:schemeClr val="accent1"/>
                </a:solidFill>
              </a:rPr>
              <a:t>2022-2023гг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547664" y="836712"/>
          <a:ext cx="6955136" cy="5192079"/>
        </p:xfrm>
        <a:graphic>
          <a:graphicData uri="http://schemas.openxmlformats.org/drawingml/2006/table">
            <a:tbl>
              <a:tblPr/>
              <a:tblGrid>
                <a:gridCol w="458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7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40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47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Казань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РФ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73,9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71,65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72,01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66,43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/>
                          <a:ea typeface="Times New Roman"/>
                          <a:cs typeface="Times New Roman"/>
                        </a:rPr>
                        <a:t>Математика (профиль)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63,59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62,53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55,63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Математика (база)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4,19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4,32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51,5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55,7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59,38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58,94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54,95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65,6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73,53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72,73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63,97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59,23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61,09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56,4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65,74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66,74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56,23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55,52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57,41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50,87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Информатика и ИКТ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63,64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63,96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58,39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74,27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74,05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66,31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mbria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58,67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56,37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62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Результаты ЕГЭ </a:t>
            </a:r>
            <a:r>
              <a:rPr lang="ru-RU" sz="2400" dirty="0" smtClean="0">
                <a:solidFill>
                  <a:schemeClr val="accent1"/>
                </a:solidFill>
              </a:rPr>
              <a:t>2022-2023гг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428593" y="985066"/>
          <a:ext cx="8247862" cy="4584983"/>
        </p:xfrm>
        <a:graphic>
          <a:graphicData uri="http://schemas.openxmlformats.org/drawingml/2006/table">
            <a:tbl>
              <a:tblPr/>
              <a:tblGrid>
                <a:gridCol w="530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2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67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98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07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063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89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6918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17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0118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ё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Выше 80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90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80-90 район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Выше 90 баллов до 100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90-100 район</a:t>
                      </a: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Ниже порога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73,9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70,6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16(28,1%)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229(17,9%)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5(8,8%)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99(7,7%)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Математика (профиль)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66,0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4(12,5%)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61(9,1%)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1(0,1%)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55,7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9(5,7%)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6(3,8%)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Литература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65,6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12(16,7%)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1(20%)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15(20,8%)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68,58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58,1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5(19,2%)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49(9,6%)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6(1,2%)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Cambria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A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62,6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28(20,9%)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9(6,7%)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67,9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55,8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1(11%)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12(6,2%)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9(4,7%)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Информатика и ИКТ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4(22,2%)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 (14,2%)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(2,9%)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Английский язык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78,5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72,9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4(40%)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51(30,5%)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2(20%)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15(9%)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1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mbria"/>
                          <a:ea typeface="Times New Roman"/>
                          <a:cs typeface="Times New Roman"/>
                        </a:rPr>
                        <a:t>История</a:t>
                      </a:r>
                      <a:endParaRPr lang="ru-RU" sz="12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68,2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55,9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1(16,6%)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18(13,7%)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1(16,6%)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4(3,1%)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mbria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06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90l">
  <a:themeElements>
    <a:clrScheme name="Тема Office 1">
      <a:dk1>
        <a:srgbClr val="000000"/>
      </a:dk1>
      <a:lt1>
        <a:srgbClr val="FFFFFF"/>
      </a:lt1>
      <a:dk2>
        <a:srgbClr val="165E86"/>
      </a:dk2>
      <a:lt2>
        <a:srgbClr val="969696"/>
      </a:lt2>
      <a:accent1>
        <a:srgbClr val="33C5A9"/>
      </a:accent1>
      <a:accent2>
        <a:srgbClr val="90DE88"/>
      </a:accent2>
      <a:accent3>
        <a:srgbClr val="FFFFFF"/>
      </a:accent3>
      <a:accent4>
        <a:srgbClr val="000000"/>
      </a:accent4>
      <a:accent5>
        <a:srgbClr val="ADDFD1"/>
      </a:accent5>
      <a:accent6>
        <a:srgbClr val="82C97B"/>
      </a:accent6>
      <a:hlink>
        <a:srgbClr val="7D96D3"/>
      </a:hlink>
      <a:folHlink>
        <a:srgbClr val="DEDB7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3663F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CE5C38"/>
        </a:accent6>
        <a:hlink>
          <a:srgbClr val="7476DC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B4E3"/>
        </a:accent1>
        <a:accent2>
          <a:srgbClr val="5DBDAB"/>
        </a:accent2>
        <a:accent3>
          <a:srgbClr val="FFFFFF"/>
        </a:accent3>
        <a:accent4>
          <a:srgbClr val="000000"/>
        </a:accent4>
        <a:accent5>
          <a:srgbClr val="BBD6EF"/>
        </a:accent5>
        <a:accent6>
          <a:srgbClr val="53AB9B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10826</TotalTime>
  <Words>281</Words>
  <Application>Microsoft Office PowerPoint</Application>
  <PresentationFormat>Экран (4:3)</PresentationFormat>
  <Paragraphs>211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Cambria</vt:lpstr>
      <vt:lpstr>Times New Roman</vt:lpstr>
      <vt:lpstr>Wingdings</vt:lpstr>
      <vt:lpstr>cdb2004190l</vt:lpstr>
      <vt:lpstr>Результаты ЕГЭ 2022-2023гг</vt:lpstr>
      <vt:lpstr>Результаты ЕГЭ 2022-2023гг</vt:lpstr>
    </vt:vector>
  </TitlesOfParts>
  <Company>Party People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Pitch</dc:creator>
  <cp:lastModifiedBy>Админ</cp:lastModifiedBy>
  <cp:revision>1059</cp:revision>
  <cp:lastPrinted>2021-08-26T11:11:51Z</cp:lastPrinted>
  <dcterms:created xsi:type="dcterms:W3CDTF">2011-09-11T18:57:01Z</dcterms:created>
  <dcterms:modified xsi:type="dcterms:W3CDTF">2023-11-30T12:07:05Z</dcterms:modified>
</cp:coreProperties>
</file>